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70" r:id="rId10"/>
    <p:sldId id="271" r:id="rId11"/>
    <p:sldId id="262" r:id="rId12"/>
    <p:sldId id="263" r:id="rId13"/>
    <p:sldId id="264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3960AC-0A16-407F-8DE4-8B39CD354986}"/>
              </a:ext>
            </a:extLst>
          </p:cNvPr>
          <p:cNvGrpSpPr/>
          <p:nvPr/>
        </p:nvGrpSpPr>
        <p:grpSpPr>
          <a:xfrm>
            <a:off x="-30480" y="4797910"/>
            <a:ext cx="12252960" cy="1378458"/>
            <a:chOff x="0" y="7419403"/>
            <a:chExt cx="18288000" cy="205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B4F56C-BA4C-4AC5-AD92-B9DDB63E9756}"/>
                </a:ext>
              </a:extLst>
            </p:cNvPr>
            <p:cNvSpPr/>
            <p:nvPr/>
          </p:nvSpPr>
          <p:spPr>
            <a:xfrm>
              <a:off x="0" y="7419403"/>
              <a:ext cx="18288000" cy="20574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FE328C-4010-4C8C-850D-15E7733180B0}"/>
                </a:ext>
              </a:extLst>
            </p:cNvPr>
            <p:cNvGrpSpPr/>
            <p:nvPr/>
          </p:nvGrpSpPr>
          <p:grpSpPr>
            <a:xfrm>
              <a:off x="3575284" y="7928470"/>
              <a:ext cx="10836656" cy="1066800"/>
              <a:chOff x="3575284" y="7928470"/>
              <a:chExt cx="10836656" cy="10668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A846726-FFB5-45D3-A794-FD34EE585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153" y="8074251"/>
                <a:ext cx="775239" cy="77523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83D29AA-0A7D-4359-B62A-977A212325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5284" y="8034152"/>
                <a:ext cx="855436" cy="85543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92A21A0-5EFB-4BFB-9750-1D96A711E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9683" y="8201229"/>
                <a:ext cx="2235759" cy="6014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67796CD-3C6D-46C9-8C3B-3CC1F28A4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5226" y="8268030"/>
                <a:ext cx="2416714" cy="46787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B1B5EFB-A1A0-48D7-B8D1-D98D8F9CE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876" y="7928470"/>
                <a:ext cx="1808137" cy="1066800"/>
              </a:xfrm>
              <a:prstGeom prst="rect">
                <a:avLst/>
              </a:prstGeom>
            </p:spPr>
          </p:pic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CBC0904D-1277-49DF-8A5F-81BDCCF246D8}"/>
              </a:ext>
            </a:extLst>
          </p:cNvPr>
          <p:cNvSpPr txBox="1">
            <a:spLocks/>
          </p:cNvSpPr>
          <p:nvPr/>
        </p:nvSpPr>
        <p:spPr>
          <a:xfrm>
            <a:off x="1066800" y="1948480"/>
            <a:ext cx="10058400" cy="113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chemeClr val="tx2"/>
                </a:solidFill>
                <a:latin typeface="Raleway" panose="020B0503030101060003" pitchFamily="34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77"/>
                <a:ea typeface="Arimo" panose="020B0604020202020204" pitchFamily="34" charset="0"/>
                <a:cs typeface="Arimo" panose="020B0604020202020204" pitchFamily="34" charset="0"/>
              </a:rPr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C83A0A-7590-42E6-8330-89A9B945B341}"/>
              </a:ext>
            </a:extLst>
          </p:cNvPr>
          <p:cNvGrpSpPr/>
          <p:nvPr userDrawn="1"/>
        </p:nvGrpSpPr>
        <p:grpSpPr>
          <a:xfrm>
            <a:off x="-30480" y="4797910"/>
            <a:ext cx="12252960" cy="1378458"/>
            <a:chOff x="0" y="7419403"/>
            <a:chExt cx="18288000" cy="20574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CD3D88-F12A-4C2E-BD4F-8425FB74F63C}"/>
                </a:ext>
              </a:extLst>
            </p:cNvPr>
            <p:cNvSpPr/>
            <p:nvPr/>
          </p:nvSpPr>
          <p:spPr>
            <a:xfrm>
              <a:off x="0" y="7419403"/>
              <a:ext cx="18288000" cy="20574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7FADAF4-0203-4FF1-955B-8BA26A9BC5AE}"/>
                </a:ext>
              </a:extLst>
            </p:cNvPr>
            <p:cNvGrpSpPr/>
            <p:nvPr/>
          </p:nvGrpSpPr>
          <p:grpSpPr>
            <a:xfrm>
              <a:off x="3575284" y="7928470"/>
              <a:ext cx="10836656" cy="1066800"/>
              <a:chOff x="3575284" y="7928470"/>
              <a:chExt cx="10836656" cy="10668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22C48F7-0905-4F5A-A9D2-97CD288B6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153" y="8074251"/>
                <a:ext cx="775239" cy="77523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05E0297-F499-436A-BD99-8E781E5E5B5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5284" y="8034152"/>
                <a:ext cx="855436" cy="85543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DBF122D-6B77-4EF1-ADB0-9D9F54306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9683" y="8201229"/>
                <a:ext cx="2235759" cy="60147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F70F767-517A-4F33-8793-4F7BF92FA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5226" y="8268030"/>
                <a:ext cx="2416714" cy="46787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0E2CFC1-4808-4D56-866E-31E3E62A9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876" y="7928470"/>
                <a:ext cx="1808137" cy="1066800"/>
              </a:xfrm>
              <a:prstGeom prst="rect">
                <a:avLst/>
              </a:prstGeom>
            </p:spPr>
          </p:pic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54A2A3D-FC64-4901-85AD-0773669E8AE3}"/>
              </a:ext>
            </a:extLst>
          </p:cNvPr>
          <p:cNvSpPr txBox="1">
            <a:spLocks/>
          </p:cNvSpPr>
          <p:nvPr userDrawn="1"/>
        </p:nvSpPr>
        <p:spPr>
          <a:xfrm>
            <a:off x="1066800" y="1948480"/>
            <a:ext cx="10058400" cy="113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chemeClr val="tx2"/>
                </a:solidFill>
                <a:latin typeface="Raleway" panose="020B0503030101060003" pitchFamily="34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77"/>
                <a:ea typeface="Arimo" panose="020B0604020202020204" pitchFamily="34" charset="0"/>
                <a:cs typeface="Arimo" panose="020B06040202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407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72DA-4AC6-45DF-AADE-A363A6C6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8"/>
            <a:ext cx="10515600" cy="1325563"/>
          </a:xfrm>
        </p:spPr>
        <p:txBody>
          <a:bodyPr>
            <a:noAutofit/>
          </a:bodyPr>
          <a:lstStyle>
            <a:lvl1pPr>
              <a:defRPr sz="5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9140BA1-2C0C-4318-9E42-0192373A4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02255"/>
            <a:ext cx="10515600" cy="643702"/>
          </a:xfrm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lang="en-US" sz="3200" dirty="0">
                <a:solidFill>
                  <a:schemeClr val="bg1"/>
                </a:solidFill>
                <a:latin typeface="Raleway"/>
                <a:ea typeface="+mn-ea"/>
                <a:cs typeface="+mn-cs"/>
              </a:defRPr>
            </a:lvl1pPr>
          </a:lstStyle>
          <a:p>
            <a:pPr marL="0" lvl="0">
              <a:lnSpc>
                <a:spcPts val="5637"/>
              </a:lnSpc>
            </a:pPr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D40623-2539-4F3B-B671-39B6F3BA2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92"/>
            <a:ext cx="10515600" cy="1096708"/>
          </a:xfrm>
        </p:spPr>
        <p:txBody>
          <a:bodyPr/>
          <a:lstStyle>
            <a:lvl1pPr algn="l"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7D1AB0-C3D2-4C76-8FBA-7516A8823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190"/>
            <a:ext cx="10515600" cy="3993574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59C0F9-44E3-4DD0-B641-446FA9BB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08253" y="9029700"/>
            <a:ext cx="678063" cy="394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F663DE-FC75-4446-A51E-29825F7DF22E}"/>
              </a:ext>
            </a:extLst>
          </p:cNvPr>
          <p:cNvSpPr txBox="1">
            <a:spLocks/>
          </p:cNvSpPr>
          <p:nvPr/>
        </p:nvSpPr>
        <p:spPr>
          <a:xfrm>
            <a:off x="962543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19A017E-032B-4C6A-89FF-9AC1F936EA24}"/>
              </a:ext>
            </a:extLst>
          </p:cNvPr>
          <p:cNvSpPr txBox="1">
            <a:spLocks/>
          </p:cNvSpPr>
          <p:nvPr/>
        </p:nvSpPr>
        <p:spPr>
          <a:xfrm>
            <a:off x="962543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76044B-98C3-4916-A886-0B7CF794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43" y="517713"/>
            <a:ext cx="10515600" cy="94297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1C5D9E8B-1605-4753-9BC3-5CF4028969E6}"/>
              </a:ext>
            </a:extLst>
          </p:cNvPr>
          <p:cNvSpPr txBox="1">
            <a:spLocks/>
          </p:cNvSpPr>
          <p:nvPr/>
        </p:nvSpPr>
        <p:spPr>
          <a:xfrm>
            <a:off x="4586805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84B367A2-9AAF-4B85-B9C1-9F83F4B2CD77}"/>
              </a:ext>
            </a:extLst>
          </p:cNvPr>
          <p:cNvSpPr txBox="1">
            <a:spLocks/>
          </p:cNvSpPr>
          <p:nvPr/>
        </p:nvSpPr>
        <p:spPr>
          <a:xfrm>
            <a:off x="4586805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915C0A9-4D7F-4371-9370-2337151B93DA}"/>
              </a:ext>
            </a:extLst>
          </p:cNvPr>
          <p:cNvSpPr txBox="1">
            <a:spLocks/>
          </p:cNvSpPr>
          <p:nvPr/>
        </p:nvSpPr>
        <p:spPr>
          <a:xfrm>
            <a:off x="8211067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CDE7BE3-787F-4031-87E5-1E744A124E18}"/>
              </a:ext>
            </a:extLst>
          </p:cNvPr>
          <p:cNvSpPr txBox="1">
            <a:spLocks/>
          </p:cNvSpPr>
          <p:nvPr/>
        </p:nvSpPr>
        <p:spPr>
          <a:xfrm>
            <a:off x="8211067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F923DF2-14FA-44B0-970C-4EF155456653}"/>
              </a:ext>
            </a:extLst>
          </p:cNvPr>
          <p:cNvSpPr txBox="1">
            <a:spLocks/>
          </p:cNvSpPr>
          <p:nvPr userDrawn="1"/>
        </p:nvSpPr>
        <p:spPr>
          <a:xfrm>
            <a:off x="962543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E370F00-0669-4EC9-AF54-846AAB059CA8}"/>
              </a:ext>
            </a:extLst>
          </p:cNvPr>
          <p:cNvSpPr txBox="1">
            <a:spLocks/>
          </p:cNvSpPr>
          <p:nvPr userDrawn="1"/>
        </p:nvSpPr>
        <p:spPr>
          <a:xfrm>
            <a:off x="962543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E43BFDE-5F4A-4D1E-88AF-01AD2080D6C3}"/>
              </a:ext>
            </a:extLst>
          </p:cNvPr>
          <p:cNvSpPr txBox="1">
            <a:spLocks/>
          </p:cNvSpPr>
          <p:nvPr userDrawn="1"/>
        </p:nvSpPr>
        <p:spPr>
          <a:xfrm>
            <a:off x="4586805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1F902BB-9B1C-48DF-81E2-35562B71AECD}"/>
              </a:ext>
            </a:extLst>
          </p:cNvPr>
          <p:cNvSpPr txBox="1">
            <a:spLocks/>
          </p:cNvSpPr>
          <p:nvPr userDrawn="1"/>
        </p:nvSpPr>
        <p:spPr>
          <a:xfrm>
            <a:off x="4586805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8D9BCD6-97AD-4339-80B2-82A6AFF18E3D}"/>
              </a:ext>
            </a:extLst>
          </p:cNvPr>
          <p:cNvSpPr txBox="1">
            <a:spLocks/>
          </p:cNvSpPr>
          <p:nvPr userDrawn="1"/>
        </p:nvSpPr>
        <p:spPr>
          <a:xfrm>
            <a:off x="8211067" y="1885867"/>
            <a:ext cx="3018389" cy="107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71954EC5-ED39-4575-B9FC-8F6720B52EA0}"/>
              </a:ext>
            </a:extLst>
          </p:cNvPr>
          <p:cNvSpPr txBox="1">
            <a:spLocks/>
          </p:cNvSpPr>
          <p:nvPr userDrawn="1"/>
        </p:nvSpPr>
        <p:spPr>
          <a:xfrm>
            <a:off x="8211067" y="3222068"/>
            <a:ext cx="3018389" cy="114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NAME Last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Email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@social</a:t>
            </a:r>
          </a:p>
        </p:txBody>
      </p:sp>
    </p:spTree>
    <p:extLst>
      <p:ext uri="{BB962C8B-B14F-4D97-AF65-F5344CB8AC3E}">
        <p14:creationId xmlns:p14="http://schemas.microsoft.com/office/powerpoint/2010/main" val="11390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97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2D9E0-7461-4A55-B1B8-D4539B0E1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7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Raleway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2400" kern="1200" dirty="0" smtClean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1800" kern="1200" dirty="0" smtClean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1600" kern="1200" dirty="0" smtClean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20000"/>
        </a:spcBef>
        <a:buFont typeface="Arial" pitchFamily="34" charset="0"/>
        <a:buChar char="•"/>
        <a:defRPr lang="en-US" sz="1600" kern="1200" dirty="0">
          <a:solidFill>
            <a:schemeClr val="tx2"/>
          </a:solidFill>
          <a:latin typeface="Arimo" panose="020B0604020202020204" pitchFamily="34" charset="0"/>
          <a:ea typeface="Arimo" panose="020B0604020202020204" pitchFamily="34" charset="0"/>
          <a:cs typeface="Arimo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ngoctrunght19@gmail.com" TargetMode="External"/><Relationship Id="rId2" Type="http://schemas.openxmlformats.org/officeDocument/2006/relationships/hyperlink" Target="mailto:sinhlt58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qminh164@gmail.co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4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21"/>
            <a:ext cx="10515600" cy="825630"/>
          </a:xfrm>
        </p:spPr>
        <p:txBody>
          <a:bodyPr>
            <a:norm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59086" y="1820091"/>
            <a:ext cx="2473233" cy="1686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</a:t>
            </a:r>
            <a:r>
              <a:rPr lang="en-US" dirty="0" err="1" smtClean="0"/>
              <a:t>chatbot</a:t>
            </a:r>
            <a:r>
              <a:rPr lang="en-US" dirty="0" smtClean="0"/>
              <a:t> framework based on Rasa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" y="2239665"/>
            <a:ext cx="845141" cy="8451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3" idx="1"/>
          </p:cNvCxnSpPr>
          <p:nvPr/>
        </p:nvCxnSpPr>
        <p:spPr>
          <a:xfrm flipH="1" flipV="1">
            <a:off x="1454332" y="2662238"/>
            <a:ext cx="3204754" cy="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9196248" y="2100379"/>
            <a:ext cx="1576252" cy="1088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courseware data service</a:t>
            </a:r>
            <a:endParaRPr lang="en-US" dirty="0"/>
          </a:p>
        </p:txBody>
      </p:sp>
      <p:cxnSp>
        <p:nvCxnSpPr>
          <p:cNvPr id="16" name="Straight Connector 15"/>
          <p:cNvCxnSpPr>
            <a:stCxn id="3" idx="3"/>
            <a:endCxn id="14" idx="1"/>
          </p:cNvCxnSpPr>
          <p:nvPr/>
        </p:nvCxnSpPr>
        <p:spPr>
          <a:xfrm flipV="1">
            <a:off x="7132319" y="2644819"/>
            <a:ext cx="2063929" cy="1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7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Business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998"/>
            <a:ext cx="10515600" cy="4420864"/>
          </a:xfrm>
        </p:spPr>
        <p:txBody>
          <a:bodyPr/>
          <a:lstStyle/>
          <a:p>
            <a:r>
              <a:rPr lang="en-US" dirty="0" smtClean="0"/>
              <a:t>Sell </a:t>
            </a:r>
            <a:r>
              <a:rPr lang="en-US" dirty="0" err="1" smtClean="0"/>
              <a:t>chatbot</a:t>
            </a:r>
            <a:r>
              <a:rPr lang="en-US" dirty="0" smtClean="0"/>
              <a:t> service for educational organizations</a:t>
            </a:r>
            <a:endParaRPr lang="en-US" dirty="0"/>
          </a:p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26473" y="1702781"/>
            <a:ext cx="8462556" cy="3658200"/>
            <a:chOff x="2161901" y="1732405"/>
            <a:chExt cx="8462556" cy="3658200"/>
          </a:xfrm>
        </p:grpSpPr>
        <p:sp>
          <p:nvSpPr>
            <p:cNvPr id="4" name="Oval 3"/>
            <p:cNvSpPr/>
            <p:nvPr/>
          </p:nvSpPr>
          <p:spPr>
            <a:xfrm>
              <a:off x="8386354" y="1732405"/>
              <a:ext cx="1820092" cy="1362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team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272" y="2661664"/>
              <a:ext cx="821871" cy="106843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161901" y="2508608"/>
              <a:ext cx="1590404" cy="1619089"/>
              <a:chOff x="1605642" y="2400844"/>
              <a:chExt cx="1590404" cy="16190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0844" y="2400844"/>
                <a:ext cx="795202" cy="79520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0844" y="3224731"/>
                <a:ext cx="795202" cy="79520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642" y="2827130"/>
                <a:ext cx="795202" cy="79520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8299267" y="3922611"/>
              <a:ext cx="2325190" cy="14679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Educational organizations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4" idx="2"/>
            </p:cNvCxnSpPr>
            <p:nvPr/>
          </p:nvCxnSpPr>
          <p:spPr>
            <a:xfrm flipH="1">
              <a:off x="6183086" y="2413605"/>
              <a:ext cx="2203268" cy="68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2"/>
            </p:cNvCxnSpPr>
            <p:nvPr/>
          </p:nvCxnSpPr>
          <p:spPr>
            <a:xfrm flipH="1" flipV="1">
              <a:off x="6183086" y="3483429"/>
              <a:ext cx="2116181" cy="1173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0"/>
            </p:cNvCxnSpPr>
            <p:nvPr/>
          </p:nvCxnSpPr>
          <p:spPr>
            <a:xfrm flipV="1">
              <a:off x="9461862" y="3094804"/>
              <a:ext cx="0" cy="827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1"/>
            </p:cNvCxnSpPr>
            <p:nvPr/>
          </p:nvCxnSpPr>
          <p:spPr>
            <a:xfrm flipH="1">
              <a:off x="3752305" y="3195880"/>
              <a:ext cx="1707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94565" y="2380100"/>
              <a:ext cx="77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82143" y="4087635"/>
              <a:ext cx="1366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rovide data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8485" y="3199141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serve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61862" y="3295786"/>
              <a:ext cx="517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738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364"/>
            <a:ext cx="10515600" cy="3993574"/>
          </a:xfrm>
        </p:spPr>
        <p:txBody>
          <a:bodyPr/>
          <a:lstStyle/>
          <a:p>
            <a:r>
              <a:rPr lang="en-US" dirty="0" smtClean="0"/>
              <a:t>Marketing strategy: create free </a:t>
            </a:r>
            <a:r>
              <a:rPr lang="en-US" dirty="0" err="1" smtClean="0"/>
              <a:t>chatbots</a:t>
            </a:r>
            <a:r>
              <a:rPr lang="en-US" dirty="0" smtClean="0"/>
              <a:t> for users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5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17" y="2370415"/>
            <a:ext cx="10515600" cy="1096708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EF10-FACB-4958-8FDD-CDA2F27C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40"/>
            <a:ext cx="10515600" cy="648678"/>
          </a:xfrm>
        </p:spPr>
        <p:txBody>
          <a:bodyPr/>
          <a:lstStyle/>
          <a:p>
            <a:r>
              <a:rPr lang="en-GB" sz="4400" dirty="0"/>
              <a:t>Participants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45995-10DB-4A13-9394-9B53FEF0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477" y="1248943"/>
            <a:ext cx="10515600" cy="3556521"/>
          </a:xfrm>
        </p:spPr>
        <p:txBody>
          <a:bodyPr/>
          <a:lstStyle/>
          <a:p>
            <a:r>
              <a:rPr lang="en-US" sz="2400" dirty="0" smtClean="0"/>
              <a:t>Sinh </a:t>
            </a:r>
            <a:r>
              <a:rPr lang="en-US" sz="2400" dirty="0" err="1" smtClean="0"/>
              <a:t>luu</a:t>
            </a:r>
            <a:endParaRPr lang="en-US" sz="2400" dirty="0" smtClean="0"/>
          </a:p>
          <a:p>
            <a:r>
              <a:rPr lang="en-US" sz="2400" dirty="0" smtClean="0">
                <a:hlinkClick r:id="rId2"/>
              </a:rPr>
              <a:t>sinhlt58@gmail.com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Trung</a:t>
            </a:r>
            <a:r>
              <a:rPr lang="en-US" sz="2400" dirty="0" smtClean="0"/>
              <a:t> </a:t>
            </a:r>
            <a:r>
              <a:rPr lang="en-US" sz="2400" dirty="0" err="1" smtClean="0"/>
              <a:t>nguyen</a:t>
            </a:r>
            <a:endParaRPr lang="en-US" sz="2400" dirty="0" smtClean="0"/>
          </a:p>
          <a:p>
            <a:r>
              <a:rPr lang="en-US" sz="2400" dirty="0" smtClean="0">
                <a:hlinkClick r:id="rId3"/>
              </a:rPr>
              <a:t>ngoctrunght19@gmail.com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Minh </a:t>
            </a:r>
            <a:r>
              <a:rPr lang="en-US" sz="2400" dirty="0" err="1" smtClean="0"/>
              <a:t>nguyen</a:t>
            </a:r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nqminh164@gmail.com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292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EF10-FACB-4958-8FDD-CDA2F27C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 Slides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45995-10DB-4A13-9394-9B53FEF023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AB8F-8A04-475B-9B43-22E8482E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WhiteBunny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5B30A-28C9-425D-A02D-91BB0FA8D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202255"/>
            <a:ext cx="10515600" cy="443198"/>
          </a:xfrm>
        </p:spPr>
        <p:txBody>
          <a:bodyPr/>
          <a:lstStyle/>
          <a:p>
            <a:r>
              <a:rPr lang="en-GB" dirty="0" smtClean="0"/>
              <a:t>SMTHV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190"/>
            <a:ext cx="10515600" cy="3594959"/>
          </a:xfrm>
        </p:spPr>
        <p:txBody>
          <a:bodyPr/>
          <a:lstStyle/>
          <a:p>
            <a:r>
              <a:rPr lang="en-GB" dirty="0" err="1" smtClean="0"/>
              <a:t>Lưu</a:t>
            </a:r>
            <a:r>
              <a:rPr lang="en-GB" dirty="0" smtClean="0"/>
              <a:t> </a:t>
            </a:r>
            <a:r>
              <a:rPr lang="en-GB" dirty="0" err="1" smtClean="0"/>
              <a:t>Trường</a:t>
            </a:r>
            <a:r>
              <a:rPr lang="en-GB" dirty="0" smtClean="0"/>
              <a:t> Sinh -&gt; dev</a:t>
            </a:r>
          </a:p>
          <a:p>
            <a:r>
              <a:rPr lang="en-GB" dirty="0" err="1" smtClean="0"/>
              <a:t>Nguyễn</a:t>
            </a:r>
            <a:r>
              <a:rPr lang="en-GB" dirty="0" smtClean="0"/>
              <a:t> </a:t>
            </a:r>
            <a:r>
              <a:rPr lang="en-GB" dirty="0" err="1" smtClean="0"/>
              <a:t>Quang</a:t>
            </a:r>
            <a:r>
              <a:rPr lang="en-GB" dirty="0" smtClean="0"/>
              <a:t> Minh -&gt; dev</a:t>
            </a:r>
          </a:p>
          <a:p>
            <a:r>
              <a:rPr lang="en-GB" dirty="0" err="1" smtClean="0"/>
              <a:t>Nguyễn</a:t>
            </a:r>
            <a:r>
              <a:rPr lang="en-GB" dirty="0" smtClean="0"/>
              <a:t> </a:t>
            </a:r>
            <a:r>
              <a:rPr lang="en-GB" dirty="0" err="1" smtClean="0"/>
              <a:t>Ngọc</a:t>
            </a:r>
            <a:r>
              <a:rPr lang="en-GB" dirty="0" smtClean="0"/>
              <a:t> </a:t>
            </a:r>
            <a:r>
              <a:rPr lang="en-GB" dirty="0" err="1" smtClean="0"/>
              <a:t>Trung</a:t>
            </a:r>
            <a:r>
              <a:rPr lang="en-GB" dirty="0" smtClean="0"/>
              <a:t> -&gt; 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9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476"/>
            <a:ext cx="10515600" cy="3993574"/>
          </a:xfrm>
        </p:spPr>
        <p:txBody>
          <a:bodyPr/>
          <a:lstStyle/>
          <a:p>
            <a:r>
              <a:rPr lang="en-US" dirty="0" smtClean="0"/>
              <a:t>Feeling bored when studying alone -&gt; less effective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89" y="2242314"/>
            <a:ext cx="5943114" cy="33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96708"/>
          </a:xfrm>
        </p:spPr>
        <p:txBody>
          <a:bodyPr/>
          <a:lstStyle/>
          <a:p>
            <a:r>
              <a:rPr lang="en-GB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900"/>
            <a:ext cx="10515600" cy="3993574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chatbot</a:t>
            </a:r>
            <a:r>
              <a:rPr lang="en-US" dirty="0" smtClean="0"/>
              <a:t> that helps students to learn more </a:t>
            </a:r>
            <a:r>
              <a:rPr lang="en-US" b="1" dirty="0" smtClean="0">
                <a:solidFill>
                  <a:srgbClr val="FF0000"/>
                </a:solidFill>
              </a:rPr>
              <a:t>effective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engaging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21"/>
            <a:ext cx="10515600" cy="825630"/>
          </a:xfrm>
        </p:spPr>
        <p:txBody>
          <a:bodyPr>
            <a:normAutofit/>
          </a:bodyPr>
          <a:lstStyle/>
          <a:p>
            <a:r>
              <a:rPr lang="en-GB" dirty="0" smtClean="0"/>
              <a:t>Three features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2825-B3B2-448C-BAEA-7A0D31DF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635"/>
            <a:ext cx="10515600" cy="3993574"/>
          </a:xfrm>
        </p:spPr>
        <p:txBody>
          <a:bodyPr/>
          <a:lstStyle/>
          <a:p>
            <a:r>
              <a:rPr lang="en-US" dirty="0" smtClean="0"/>
              <a:t>Students can practice questions, exercises</a:t>
            </a:r>
          </a:p>
          <a:p>
            <a:r>
              <a:rPr lang="en-US" dirty="0" smtClean="0"/>
              <a:t>Personalize learning process</a:t>
            </a:r>
          </a:p>
          <a:p>
            <a:r>
              <a:rPr lang="en-US" dirty="0" smtClean="0"/>
              <a:t>Study reminders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3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21"/>
            <a:ext cx="10515600" cy="825630"/>
          </a:xfrm>
        </p:spPr>
        <p:txBody>
          <a:bodyPr>
            <a:normAutofit/>
          </a:bodyPr>
          <a:lstStyle/>
          <a:p>
            <a:r>
              <a:rPr lang="en-GB" dirty="0" smtClean="0"/>
              <a:t>Practice questions, exercises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3" y="1317774"/>
            <a:ext cx="2669041" cy="4744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39" y="1280158"/>
            <a:ext cx="2711359" cy="4820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42" y="1280158"/>
            <a:ext cx="2635431" cy="4685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15" y="1280158"/>
            <a:ext cx="2603863" cy="46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21"/>
            <a:ext cx="10515600" cy="825630"/>
          </a:xfrm>
        </p:spPr>
        <p:txBody>
          <a:bodyPr>
            <a:normAutofit/>
          </a:bodyPr>
          <a:lstStyle/>
          <a:p>
            <a:r>
              <a:rPr lang="en-US" dirty="0"/>
              <a:t>Personalize learning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390" y="1133564"/>
            <a:ext cx="2769326" cy="4923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2" y="1158240"/>
            <a:ext cx="2755445" cy="489857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4" idx="3"/>
            <a:endCxn id="3" idx="1"/>
          </p:cNvCxnSpPr>
          <p:nvPr/>
        </p:nvCxnSpPr>
        <p:spPr>
          <a:xfrm flipV="1">
            <a:off x="3670527" y="3595187"/>
            <a:ext cx="4445863" cy="12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45280" y="2480268"/>
            <a:ext cx="3274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more difficult questions when the history questions are easy for the student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6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E4BE-4E5A-4245-B022-E0F713C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21"/>
            <a:ext cx="10515600" cy="825630"/>
          </a:xfrm>
        </p:spPr>
        <p:txBody>
          <a:bodyPr>
            <a:normAutofit/>
          </a:bodyPr>
          <a:lstStyle/>
          <a:p>
            <a:r>
              <a:rPr lang="en-US" dirty="0"/>
              <a:t>Study </a:t>
            </a:r>
            <a:r>
              <a:rPr lang="en-US" dirty="0" smtClean="0"/>
              <a:t>reminders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05" y="1143178"/>
            <a:ext cx="2629031" cy="4673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53" y="1143178"/>
            <a:ext cx="2802729" cy="498262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4493623" y="3631474"/>
            <a:ext cx="2744630" cy="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7544" y="308561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Remind after 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8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ckathon VAGC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ckathon VAGC Presentation Template" id="{46C2DA08-DE5B-4F8E-856F-8654FE546F91}" vid="{6A6D3638-C877-4DF2-99FE-2D3565DFA5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Hackathon VAGC Theme</Template>
  <TotalTime>1120</TotalTime>
  <Words>137</Words>
  <Application>Microsoft Office PowerPoint</Application>
  <PresentationFormat>Widescreen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Arimo</vt:lpstr>
      <vt:lpstr>Calibri</vt:lpstr>
      <vt:lpstr>Raleway</vt:lpstr>
      <vt:lpstr>Hackathon VAGC Theme</vt:lpstr>
      <vt:lpstr>PowerPoint Presentation</vt:lpstr>
      <vt:lpstr>WhiteBunny</vt:lpstr>
      <vt:lpstr>Who are we?</vt:lpstr>
      <vt:lpstr>Problem Statement</vt:lpstr>
      <vt:lpstr>Solution</vt:lpstr>
      <vt:lpstr>Three features</vt:lpstr>
      <vt:lpstr>Practice questions, exercises</vt:lpstr>
      <vt:lpstr>Personalize learning process</vt:lpstr>
      <vt:lpstr>Study reminders</vt:lpstr>
      <vt:lpstr>Technology</vt:lpstr>
      <vt:lpstr>Business Model</vt:lpstr>
      <vt:lpstr>Execution Plan</vt:lpstr>
      <vt:lpstr>Thank you!</vt:lpstr>
      <vt:lpstr>Participants</vt:lpstr>
      <vt:lpstr>Resource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Luu Truong Sinh</cp:lastModifiedBy>
  <cp:revision>38</cp:revision>
  <dcterms:created xsi:type="dcterms:W3CDTF">2019-07-01T03:58:13Z</dcterms:created>
  <dcterms:modified xsi:type="dcterms:W3CDTF">2019-07-14T03:23:32Z</dcterms:modified>
</cp:coreProperties>
</file>